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5" r:id="rId11"/>
    <p:sldId id="266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555E37-CC41-67B0-3C74-A6E417E70E39}" v="675" dt="2024-06-27T00:21:13.108"/>
    <p1510:client id="{A1A969E5-42A1-AB8F-8796-1FD4BB4D1FF7}" v="45" dt="2024-06-27T13:10:33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00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7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1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07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2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8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6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71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5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8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7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51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23tig07/inf23tig07" TargetMode="External"/><Relationship Id="rId2" Type="http://schemas.openxmlformats.org/officeDocument/2006/relationships/hyperlink" Target="https://inf23tig07.netlify.ap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Basquetebol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65" y="5215968"/>
            <a:ext cx="8132227" cy="1350484"/>
          </a:xfrm>
        </p:spPr>
        <p:txBody>
          <a:bodyPr/>
          <a:lstStyle/>
          <a:p>
            <a:r>
              <a:rPr lang="en-US" dirty="0"/>
              <a:t>Tecnologias e Internet 23/24</a:t>
            </a:r>
          </a:p>
          <a:p>
            <a:r>
              <a:rPr lang="en-US" dirty="0"/>
              <a:t>Tiago Marinho Rego - A045895</a:t>
            </a:r>
          </a:p>
        </p:txBody>
      </p:sp>
      <p:pic>
        <p:nvPicPr>
          <p:cNvPr id="4" name="Picture 3" descr="A basketball with black lines&#10;&#10;Description automatically generated">
            <a:extLst>
              <a:ext uri="{FF2B5EF4-FFF2-40B4-BE49-F238E27FC236}">
                <a16:creationId xmlns:a16="http://schemas.microsoft.com/office/drawing/2014/main" id="{A18D0537-AD76-A756-5A60-0929ADF8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034" y="460512"/>
            <a:ext cx="2060714" cy="2060714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08C8A2D-F475-DE37-9E7C-AA2B3FAAC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09" y="5325027"/>
            <a:ext cx="3101423" cy="12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6B0C-680D-01D8-17BA-6EEEB2B4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pic>
        <p:nvPicPr>
          <p:cNvPr id="7" name="Content Placeholder 6" descr="A group of men playing basketball&#10;&#10;Description automatically generated">
            <a:extLst>
              <a:ext uri="{FF2B5EF4-FFF2-40B4-BE49-F238E27FC236}">
                <a16:creationId xmlns:a16="http://schemas.microsoft.com/office/drawing/2014/main" id="{6B4EAF09-327E-A7CF-21B4-E05101779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4" y="2599433"/>
            <a:ext cx="4580266" cy="319100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47A5D-114F-B60E-3223-9CB777D5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2D1D-4B04-402C-9DF8-62F0FB97FB78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42D-6AFB-9CE7-E837-D16DD2B2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45BD-E604-3A92-E49E-E815673B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10</a:t>
            </a:fld>
            <a:endParaRPr lang="en-US" dirty="0"/>
          </a:p>
        </p:txBody>
      </p:sp>
      <p:pic>
        <p:nvPicPr>
          <p:cNvPr id="8" name="Picture 7" descr="A basketball on a court&#10;&#10;Description automatically generated">
            <a:extLst>
              <a:ext uri="{FF2B5EF4-FFF2-40B4-BE49-F238E27FC236}">
                <a16:creationId xmlns:a16="http://schemas.microsoft.com/office/drawing/2014/main" id="{40F893BB-BDD6-75B2-15AF-7C735745E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322" y="2607227"/>
            <a:ext cx="4690443" cy="31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2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DC378-A2F3-B551-AB33-317394B3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3F6AA-3E81-7805-B011-62AAF3E6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EFEA1-1BEA-47EF-A516-6176DAF462AC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4CEAE-9636-A127-FA7B-748435A6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39C94-9DD8-0200-7AFC-D332DC2D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11</a:t>
            </a:fld>
            <a:endParaRPr lang="en-US" dirty="0"/>
          </a:p>
        </p:txBody>
      </p:sp>
      <p:pic>
        <p:nvPicPr>
          <p:cNvPr id="10" name="Content Placeholder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3154A07-A930-1D37-546E-09D2EE92F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07" y="2837500"/>
            <a:ext cx="11569094" cy="3233916"/>
          </a:xfrm>
        </p:spPr>
      </p:pic>
    </p:spTree>
    <p:extLst>
      <p:ext uri="{BB962C8B-B14F-4D97-AF65-F5344CB8AC3E}">
        <p14:creationId xmlns:p14="http://schemas.microsoft.com/office/powerpoint/2010/main" val="3753228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D47-938F-DF04-B8F3-D7D55588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Regras</a:t>
            </a:r>
          </a:p>
        </p:txBody>
      </p:sp>
      <p:pic>
        <p:nvPicPr>
          <p:cNvPr id="7" name="Content Placeholder 6" descr="A basketball court with a basketball ball and a basketball&#10;&#10;Description automatically generated">
            <a:extLst>
              <a:ext uri="{FF2B5EF4-FFF2-40B4-BE49-F238E27FC236}">
                <a16:creationId xmlns:a16="http://schemas.microsoft.com/office/drawing/2014/main" id="{2F0907F4-B4AE-66ED-7765-730CE87A2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5094" y="942911"/>
            <a:ext cx="3165883" cy="18381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3AB0F-92CA-A67C-1559-8BFA84FDB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7AC2-04E7-4E1D-B416-A176C360DF82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D7FB-418A-06B8-09DB-2BD43E408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E77D1-95F3-6AB3-B7E2-64643E3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12</a:t>
            </a:fld>
            <a:endParaRPr lang="en-US" dirty="0"/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D08B2D3-CF61-D69C-0F38-BE502F8A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4" y="4000793"/>
            <a:ext cx="11060044" cy="19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49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7063-FD67-F324-4D10-8EEB4EB6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Regras</a:t>
            </a:r>
          </a:p>
        </p:txBody>
      </p:sp>
      <p:pic>
        <p:nvPicPr>
          <p:cNvPr id="7" name="Content Placeholder 6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50E0C944-9EF7-01E2-7C27-A52315C7A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89" y="2750985"/>
            <a:ext cx="11767878" cy="21259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74452-B863-0927-B506-9A308C99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6EFF-93E0-4CF1-8C3A-3154FFA06093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B474D-39EF-4786-7CF5-F38D3059F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AF053-B6C4-6B6A-41E8-FCFDA5062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49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9EB2-F5EE-B77B-7F3D-C8446D40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Torneios</a:t>
            </a:r>
          </a:p>
        </p:txBody>
      </p:sp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81EF0EB-0DCA-046A-BD2B-812D744FD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814" y="2186735"/>
            <a:ext cx="8570791" cy="24813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B142-A420-8082-9A9C-0365D4CFF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B3A4-78AA-40E1-9595-4213FCC83E04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B13AB-8BB8-FB65-EFBB-59BDAA41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D476-5FC9-3D34-79C9-E1A6C88F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14</a:t>
            </a:fld>
            <a:endParaRPr lang="en-US" dirty="0"/>
          </a:p>
        </p:txBody>
      </p:sp>
      <p:pic>
        <p:nvPicPr>
          <p:cNvPr id="8" name="Picture 7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16AF5E32-4165-0357-6478-BA54BA90B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0" y="5036814"/>
            <a:ext cx="11010349" cy="13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8B0C-7182-E25C-2674-9BC8FB1B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Torneios</a:t>
            </a:r>
          </a:p>
        </p:txBody>
      </p:sp>
      <p:pic>
        <p:nvPicPr>
          <p:cNvPr id="7" name="Content Placeholder 6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53662EF6-3B94-AEE1-368C-9E5DA39B0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20" y="3141969"/>
            <a:ext cx="11464181" cy="19347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962FE-FFAD-0122-7B34-AC0500BD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55F0-A2FE-445F-AF96-EB1F018776BB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9CFBC-764E-115B-FABB-C42BC34A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6DFCF-CB7F-B2EA-E0E1-05E7DF03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75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A658-2514-727A-D0BC-320BE4D9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Jogadores</a:t>
            </a:r>
          </a:p>
        </p:txBody>
      </p:sp>
      <p:pic>
        <p:nvPicPr>
          <p:cNvPr id="7" name="Content Placeholder 6" descr="A group of men smiling&#10;&#10;Description automatically generated">
            <a:extLst>
              <a:ext uri="{FF2B5EF4-FFF2-40B4-BE49-F238E27FC236}">
                <a16:creationId xmlns:a16="http://schemas.microsoft.com/office/drawing/2014/main" id="{16D20736-E726-3BC0-A898-B716E9E09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29" y="2739373"/>
            <a:ext cx="10293573" cy="26516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0FF7D-AAED-667B-F1D7-5C36267C4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59AE-600B-4151-A4D0-DB2DEFB0BEB7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1B4B8-34EA-29EE-A108-1AE2E75E8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DC1F1-21C5-DBB2-9CDF-716F77F3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9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9ABB-1867-71A8-33DA-3B52801F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Jogadores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7A84369-2E7A-DA6E-D343-3847CD9DA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25" y="3091902"/>
            <a:ext cx="11541484" cy="215085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F2CC7-F28A-274E-812A-E1994E71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DDFC-EDDE-4D5B-A4D0-4F8D89D2A0D9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F50AF-9D64-FADE-F71A-F383DD05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5D138-0B4B-C2FF-EE88-3CABE74E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90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D7A0-2C62-1E36-5793-15C29F47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Jogadores</a:t>
            </a:r>
          </a:p>
        </p:txBody>
      </p:sp>
      <p:pic>
        <p:nvPicPr>
          <p:cNvPr id="7" name="Content Placeholder 6" descr="A list of sports teams&#10;&#10;Description automatically generated">
            <a:extLst>
              <a:ext uri="{FF2B5EF4-FFF2-40B4-BE49-F238E27FC236}">
                <a16:creationId xmlns:a16="http://schemas.microsoft.com/office/drawing/2014/main" id="{D5E5C57A-897B-7615-F705-CA19FD5C0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76" y="2597589"/>
            <a:ext cx="11475224" cy="361986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A1639-0634-CB16-CC78-59B8671FC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5195-D4C4-4803-99CF-1F6B68B7AF66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2C1E-4214-ED59-6449-1FECDCF36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AB75B-490B-82DD-9BC3-FA381C78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61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631E-8080-A56D-676A-CC648E7A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Portugal</a:t>
            </a:r>
          </a:p>
        </p:txBody>
      </p:sp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F057878-4CC5-006E-1E9D-E6467A3BD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24" y="3127070"/>
            <a:ext cx="11497311" cy="25719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FEAD5-E7F3-6B40-4175-CDF930E6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2C70F-9904-438F-9A37-AE60B2DF629E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72A3B-511D-0621-2F1C-935A23A6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3871B-874D-73A9-9736-52E75609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8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B525-B2EA-ACDB-3ED0-291A6621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151B-CC92-B0AA-38C3-5196C4A18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Neste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aspetos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Desporto</a:t>
            </a:r>
            <a:r>
              <a:rPr lang="en-US" dirty="0"/>
              <a:t> </a:t>
            </a:r>
            <a:r>
              <a:rPr lang="en-US" dirty="0" err="1"/>
              <a:t>Basquetebol</a:t>
            </a:r>
            <a:r>
              <a:rPr lang="en-US" dirty="0"/>
              <a:t>, tais </a:t>
            </a:r>
            <a:r>
              <a:rPr lang="en-US" dirty="0" err="1"/>
              <a:t>como</a:t>
            </a:r>
            <a:r>
              <a:rPr lang="en-US" dirty="0"/>
              <a:t> : </a:t>
            </a:r>
          </a:p>
          <a:p>
            <a:r>
              <a:rPr lang="en-US" b="1" u="sng" err="1"/>
              <a:t>História</a:t>
            </a:r>
            <a:r>
              <a:rPr lang="en-US" b="1" u="sng" dirty="0"/>
              <a:t> do </a:t>
            </a:r>
            <a:r>
              <a:rPr lang="en-US" b="1" u="sng" err="1"/>
              <a:t>Desporto</a:t>
            </a:r>
            <a:r>
              <a:rPr lang="en-US" dirty="0"/>
              <a:t>: Uma breve </a:t>
            </a:r>
            <a:r>
              <a:rPr lang="en-US" err="1"/>
              <a:t>apresentação</a:t>
            </a:r>
            <a:r>
              <a:rPr lang="en-US" dirty="0"/>
              <a:t> </a:t>
            </a:r>
            <a:r>
              <a:rPr lang="en-US" err="1"/>
              <a:t>sobre</a:t>
            </a:r>
            <a:r>
              <a:rPr lang="en-US" dirty="0"/>
              <a:t> o </a:t>
            </a:r>
            <a:r>
              <a:rPr lang="en-US" err="1"/>
              <a:t>Desporto</a:t>
            </a:r>
            <a:r>
              <a:rPr lang="en-US" dirty="0"/>
              <a:t>, </a:t>
            </a:r>
            <a:r>
              <a:rPr lang="en-US" err="1"/>
              <a:t>mencionando</a:t>
            </a:r>
            <a:r>
              <a:rPr lang="en-US" dirty="0"/>
              <a:t> </a:t>
            </a:r>
            <a:r>
              <a:rPr lang="en-US" err="1"/>
              <a:t>aspetos</a:t>
            </a:r>
            <a:r>
              <a:rPr lang="en-US" dirty="0"/>
              <a:t> </a:t>
            </a:r>
            <a:r>
              <a:rPr lang="en-US" err="1"/>
              <a:t>importantes</a:t>
            </a:r>
            <a:r>
              <a:rPr lang="en-US" dirty="0"/>
              <a:t> </a:t>
            </a:r>
            <a:r>
              <a:rPr lang="en-US" err="1"/>
              <a:t>sobre</a:t>
            </a:r>
            <a:r>
              <a:rPr lang="en-US" dirty="0"/>
              <a:t> a </a:t>
            </a:r>
            <a:r>
              <a:rPr lang="en-US" err="1"/>
              <a:t>criação</a:t>
            </a:r>
            <a:r>
              <a:rPr lang="en-US" dirty="0"/>
              <a:t> e </a:t>
            </a:r>
            <a:r>
              <a:rPr lang="en-US" err="1"/>
              <a:t>evolução</a:t>
            </a:r>
            <a:r>
              <a:rPr lang="en-US" dirty="0"/>
              <a:t> do </a:t>
            </a:r>
            <a:r>
              <a:rPr lang="en-US" err="1"/>
              <a:t>jogo</a:t>
            </a:r>
            <a:r>
              <a:rPr lang="en-US" dirty="0"/>
              <a:t>, </a:t>
            </a:r>
            <a:r>
              <a:rPr lang="en-US" err="1"/>
              <a:t>bem</a:t>
            </a:r>
            <a:r>
              <a:rPr lang="en-US" dirty="0"/>
              <a:t> </a:t>
            </a:r>
            <a:r>
              <a:rPr lang="en-US" err="1"/>
              <a:t>como</a:t>
            </a:r>
            <a:r>
              <a:rPr lang="en-US" dirty="0"/>
              <a:t> o </a:t>
            </a:r>
            <a:r>
              <a:rPr lang="en-US" err="1"/>
              <a:t>seu</a:t>
            </a:r>
            <a:r>
              <a:rPr lang="en-US" dirty="0"/>
              <a:t> </a:t>
            </a:r>
            <a:r>
              <a:rPr lang="en-US" err="1"/>
              <a:t>criador</a:t>
            </a:r>
            <a:r>
              <a:rPr lang="en-US" dirty="0"/>
              <a:t> e </a:t>
            </a:r>
            <a:r>
              <a:rPr lang="en-US" err="1"/>
              <a:t>momentos</a:t>
            </a:r>
            <a:r>
              <a:rPr lang="en-US" dirty="0"/>
              <a:t> </a:t>
            </a:r>
            <a:r>
              <a:rPr lang="en-US" err="1"/>
              <a:t>históricos</a:t>
            </a:r>
            <a:r>
              <a:rPr lang="en-US" dirty="0"/>
              <a:t> que </a:t>
            </a:r>
            <a:r>
              <a:rPr lang="en-US" err="1"/>
              <a:t>marcaram</a:t>
            </a:r>
            <a:r>
              <a:rPr lang="en-US" dirty="0"/>
              <a:t> o </a:t>
            </a:r>
            <a:r>
              <a:rPr lang="en-US" err="1"/>
              <a:t>desporto</a:t>
            </a:r>
            <a:endParaRPr lang="en-US"/>
          </a:p>
          <a:p>
            <a:r>
              <a:rPr lang="en-US" b="1" u="sng" err="1"/>
              <a:t>Jogadores</a:t>
            </a:r>
            <a:r>
              <a:rPr lang="en-US" b="1" u="sng" dirty="0"/>
              <a:t>:</a:t>
            </a:r>
            <a:r>
              <a:rPr lang="en-US" dirty="0"/>
              <a:t> </a:t>
            </a:r>
            <a:r>
              <a:rPr lang="en-US" err="1"/>
              <a:t>Fará</a:t>
            </a:r>
            <a:r>
              <a:rPr lang="en-US" dirty="0"/>
              <a:t> </a:t>
            </a:r>
            <a:r>
              <a:rPr lang="en-US" err="1"/>
              <a:t>parte</a:t>
            </a:r>
            <a:r>
              <a:rPr lang="en-US" dirty="0"/>
              <a:t> do </a:t>
            </a:r>
            <a:r>
              <a:rPr lang="en-US" err="1"/>
              <a:t>trabalho</a:t>
            </a:r>
            <a:r>
              <a:rPr lang="en-US" dirty="0"/>
              <a:t> </a:t>
            </a:r>
            <a:r>
              <a:rPr lang="en-US" err="1"/>
              <a:t>também</a:t>
            </a:r>
            <a:r>
              <a:rPr lang="en-US" dirty="0"/>
              <a:t> </a:t>
            </a:r>
            <a:r>
              <a:rPr lang="en-US" err="1"/>
              <a:t>uma</a:t>
            </a:r>
            <a:r>
              <a:rPr lang="en-US" dirty="0"/>
              <a:t> </a:t>
            </a:r>
            <a:r>
              <a:rPr lang="en-US" err="1"/>
              <a:t>secção</a:t>
            </a:r>
            <a:r>
              <a:rPr lang="en-US" dirty="0"/>
              <a:t> </a:t>
            </a:r>
            <a:r>
              <a:rPr lang="en-US" err="1"/>
              <a:t>onde</a:t>
            </a:r>
            <a:r>
              <a:rPr lang="en-US" dirty="0"/>
              <a:t> </a:t>
            </a:r>
            <a:r>
              <a:rPr lang="en-US" err="1"/>
              <a:t>será</a:t>
            </a:r>
            <a:r>
              <a:rPr lang="en-US" dirty="0"/>
              <a:t> </a:t>
            </a:r>
            <a:r>
              <a:rPr lang="en-US" err="1"/>
              <a:t>falado</a:t>
            </a:r>
            <a:r>
              <a:rPr lang="en-US" dirty="0"/>
              <a:t> </a:t>
            </a:r>
            <a:r>
              <a:rPr lang="en-US" err="1"/>
              <a:t>sobre</a:t>
            </a:r>
            <a:r>
              <a:rPr lang="en-US" dirty="0"/>
              <a:t> </a:t>
            </a:r>
            <a:r>
              <a:rPr lang="en-US" err="1"/>
              <a:t>os</a:t>
            </a:r>
            <a:r>
              <a:rPr lang="en-US" dirty="0"/>
              <a:t> </a:t>
            </a:r>
            <a:r>
              <a:rPr lang="en-US" err="1"/>
              <a:t>jogadores</a:t>
            </a:r>
            <a:r>
              <a:rPr lang="en-US" dirty="0"/>
              <a:t> </a:t>
            </a:r>
            <a:r>
              <a:rPr lang="en-US" err="1"/>
              <a:t>mais</a:t>
            </a:r>
            <a:r>
              <a:rPr lang="en-US" dirty="0"/>
              <a:t> </a:t>
            </a:r>
            <a:r>
              <a:rPr lang="en-US" err="1"/>
              <a:t>notórios</a:t>
            </a:r>
            <a:r>
              <a:rPr lang="en-US" dirty="0"/>
              <a:t> do </a:t>
            </a:r>
            <a:r>
              <a:rPr lang="en-US" err="1"/>
              <a:t>Basquetebol</a:t>
            </a:r>
            <a:r>
              <a:rPr lang="en-US" dirty="0"/>
              <a:t>, </a:t>
            </a:r>
            <a:r>
              <a:rPr lang="en-US" err="1"/>
              <a:t>quer</a:t>
            </a:r>
            <a:r>
              <a:rPr lang="en-US" dirty="0"/>
              <a:t> </a:t>
            </a:r>
            <a:r>
              <a:rPr lang="en-US" err="1"/>
              <a:t>atuais</a:t>
            </a:r>
            <a:r>
              <a:rPr lang="en-US" dirty="0"/>
              <a:t> </a:t>
            </a:r>
            <a:r>
              <a:rPr lang="en-US" err="1"/>
              <a:t>ou</a:t>
            </a:r>
            <a:r>
              <a:rPr lang="en-US" dirty="0"/>
              <a:t> de </a:t>
            </a:r>
            <a:r>
              <a:rPr lang="en-US" err="1"/>
              <a:t>todo</a:t>
            </a:r>
            <a:r>
              <a:rPr lang="en-US" dirty="0"/>
              <a:t> o tempo, e </a:t>
            </a:r>
            <a:r>
              <a:rPr lang="en-US" err="1"/>
              <a:t>mostrar</a:t>
            </a:r>
            <a:r>
              <a:rPr lang="en-US" dirty="0"/>
              <a:t> </a:t>
            </a:r>
            <a:r>
              <a:rPr lang="en-US" err="1"/>
              <a:t>mesmo</a:t>
            </a:r>
            <a:r>
              <a:rPr lang="en-US" dirty="0"/>
              <a:t> que </a:t>
            </a:r>
            <a:r>
              <a:rPr lang="en-US" err="1"/>
              <a:t>alguns</a:t>
            </a:r>
            <a:r>
              <a:rPr lang="en-US" dirty="0"/>
              <a:t> </a:t>
            </a:r>
            <a:r>
              <a:rPr lang="en-US" err="1"/>
              <a:t>jogadores</a:t>
            </a:r>
            <a:r>
              <a:rPr lang="en-US" dirty="0"/>
              <a:t> </a:t>
            </a:r>
            <a:r>
              <a:rPr lang="en-US" err="1"/>
              <a:t>foram</a:t>
            </a:r>
            <a:r>
              <a:rPr lang="en-US" dirty="0"/>
              <a:t> </a:t>
            </a:r>
            <a:r>
              <a:rPr lang="en-US" err="1"/>
              <a:t>marcados</a:t>
            </a:r>
            <a:r>
              <a:rPr lang="en-US" dirty="0"/>
              <a:t> </a:t>
            </a:r>
            <a:r>
              <a:rPr lang="en-US" err="1"/>
              <a:t>como</a:t>
            </a:r>
            <a:r>
              <a:rPr lang="en-US" dirty="0"/>
              <a:t> </a:t>
            </a:r>
            <a:r>
              <a:rPr lang="en-US" err="1"/>
              <a:t>ídolos</a:t>
            </a:r>
            <a:r>
              <a:rPr lang="en-US" dirty="0"/>
              <a:t> de </a:t>
            </a:r>
            <a:r>
              <a:rPr lang="en-US" err="1"/>
              <a:t>uma</a:t>
            </a:r>
            <a:r>
              <a:rPr lang="en-US" dirty="0"/>
              <a:t> </a:t>
            </a:r>
            <a:r>
              <a:rPr lang="en-US" err="1"/>
              <a:t>geração</a:t>
            </a:r>
            <a:endParaRPr lang="en-US"/>
          </a:p>
          <a:p>
            <a:r>
              <a:rPr lang="en-US" b="1" u="sng" err="1"/>
              <a:t>Torneios</a:t>
            </a:r>
            <a:r>
              <a:rPr lang="en-US" b="1" u="sng" dirty="0"/>
              <a:t>:</a:t>
            </a:r>
            <a:r>
              <a:rPr lang="en-US" dirty="0"/>
              <a:t> </a:t>
            </a:r>
            <a:r>
              <a:rPr lang="en-US" err="1"/>
              <a:t>Conhecimento</a:t>
            </a:r>
            <a:r>
              <a:rPr lang="en-US" dirty="0"/>
              <a:t> </a:t>
            </a:r>
            <a:r>
              <a:rPr lang="en-US" err="1"/>
              <a:t>sobre</a:t>
            </a:r>
            <a:r>
              <a:rPr lang="en-US" dirty="0"/>
              <a:t> </a:t>
            </a:r>
            <a:r>
              <a:rPr lang="en-US" err="1"/>
              <a:t>alguns</a:t>
            </a:r>
            <a:r>
              <a:rPr lang="en-US" dirty="0"/>
              <a:t> dos </a:t>
            </a:r>
            <a:r>
              <a:rPr lang="en-US" err="1"/>
              <a:t>mais</a:t>
            </a:r>
            <a:r>
              <a:rPr lang="en-US" dirty="0"/>
              <a:t> </a:t>
            </a:r>
            <a:r>
              <a:rPr lang="en-US" err="1"/>
              <a:t>importantes</a:t>
            </a:r>
            <a:r>
              <a:rPr lang="en-US" dirty="0"/>
              <a:t> </a:t>
            </a:r>
            <a:r>
              <a:rPr lang="en-US" err="1"/>
              <a:t>torneios</a:t>
            </a:r>
            <a:r>
              <a:rPr lang="en-US" dirty="0"/>
              <a:t> e </a:t>
            </a:r>
            <a:r>
              <a:rPr lang="en-US" err="1"/>
              <a:t>campeonatos</a:t>
            </a:r>
            <a:r>
              <a:rPr lang="en-US" dirty="0"/>
              <a:t> que </a:t>
            </a:r>
            <a:r>
              <a:rPr lang="en-US" err="1"/>
              <a:t>são</a:t>
            </a:r>
            <a:r>
              <a:rPr lang="en-US" dirty="0"/>
              <a:t> </a:t>
            </a:r>
            <a:r>
              <a:rPr lang="en-US" err="1"/>
              <a:t>realizados</a:t>
            </a:r>
            <a:r>
              <a:rPr lang="en-US" dirty="0"/>
              <a:t> no </a:t>
            </a:r>
            <a:r>
              <a:rPr lang="en-US" err="1"/>
              <a:t>Basquetebol</a:t>
            </a:r>
            <a:r>
              <a:rPr lang="en-US" dirty="0"/>
              <a:t> a </a:t>
            </a:r>
            <a:r>
              <a:rPr lang="en-US" err="1"/>
              <a:t>nível</a:t>
            </a:r>
            <a:r>
              <a:rPr lang="en-US" dirty="0"/>
              <a:t> </a:t>
            </a:r>
            <a:r>
              <a:rPr lang="en-US" err="1"/>
              <a:t>profissional</a:t>
            </a:r>
            <a:r>
              <a:rPr lang="en-US" dirty="0"/>
              <a:t>, tanto </a:t>
            </a:r>
            <a:r>
              <a:rPr lang="en-US" err="1"/>
              <a:t>nacional</a:t>
            </a:r>
            <a:r>
              <a:rPr lang="en-US" dirty="0"/>
              <a:t> </a:t>
            </a:r>
            <a:r>
              <a:rPr lang="en-US" err="1"/>
              <a:t>como</a:t>
            </a:r>
            <a:r>
              <a:rPr lang="en-US" dirty="0"/>
              <a:t> </a:t>
            </a:r>
            <a:r>
              <a:rPr lang="en-US" err="1"/>
              <a:t>internacionalmente</a:t>
            </a:r>
            <a:endParaRPr lang="en-US"/>
          </a:p>
          <a:p>
            <a:r>
              <a:rPr lang="en-US" b="1" u="sng" err="1"/>
              <a:t>Regras</a:t>
            </a:r>
            <a:r>
              <a:rPr lang="en-US" b="1" u="sng" dirty="0"/>
              <a:t> </a:t>
            </a:r>
            <a:r>
              <a:rPr lang="en-US" dirty="0"/>
              <a:t>: Uma </a:t>
            </a:r>
            <a:r>
              <a:rPr lang="en-US" err="1"/>
              <a:t>área</a:t>
            </a:r>
            <a:r>
              <a:rPr lang="en-US" dirty="0"/>
              <a:t> </a:t>
            </a:r>
            <a:r>
              <a:rPr lang="en-US" err="1"/>
              <a:t>onde</a:t>
            </a:r>
            <a:r>
              <a:rPr lang="en-US" dirty="0"/>
              <a:t> </a:t>
            </a:r>
            <a:r>
              <a:rPr lang="en-US" err="1"/>
              <a:t>podemos</a:t>
            </a:r>
            <a:r>
              <a:rPr lang="en-US" dirty="0"/>
              <a:t> </a:t>
            </a:r>
            <a:r>
              <a:rPr lang="en-US" err="1"/>
              <a:t>conhecer</a:t>
            </a:r>
            <a:r>
              <a:rPr lang="en-US" dirty="0"/>
              <a:t> as </a:t>
            </a:r>
            <a:r>
              <a:rPr lang="en-US" err="1"/>
              <a:t>regulamentação</a:t>
            </a:r>
            <a:r>
              <a:rPr lang="en-US" dirty="0"/>
              <a:t> do </a:t>
            </a:r>
            <a:r>
              <a:rPr lang="en-US" err="1"/>
              <a:t>jogo</a:t>
            </a:r>
            <a:r>
              <a:rPr lang="en-US" dirty="0"/>
              <a:t> e a </a:t>
            </a:r>
            <a:r>
              <a:rPr lang="en-US" err="1"/>
              <a:t>sua</a:t>
            </a:r>
            <a:r>
              <a:rPr lang="en-US" dirty="0"/>
              <a:t> </a:t>
            </a:r>
            <a:r>
              <a:rPr lang="en-US" err="1"/>
              <a:t>importância</a:t>
            </a:r>
            <a:endParaRPr lang="en-US"/>
          </a:p>
          <a:p>
            <a:r>
              <a:rPr lang="en-US" b="1" u="sng" dirty="0"/>
              <a:t>O </a:t>
            </a:r>
            <a:r>
              <a:rPr lang="en-US" b="1" u="sng" dirty="0" err="1"/>
              <a:t>Desporto</a:t>
            </a:r>
            <a:r>
              <a:rPr lang="en-US" b="1" u="sng" dirty="0"/>
              <a:t> </a:t>
            </a:r>
            <a:r>
              <a:rPr lang="en-US" b="1" u="sng" dirty="0" err="1"/>
              <a:t>em</a:t>
            </a:r>
            <a:r>
              <a:rPr lang="en-US" b="1" u="sng" dirty="0"/>
              <a:t> Portugal :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da </a:t>
            </a:r>
            <a:r>
              <a:rPr lang="en-US" dirty="0" err="1"/>
              <a:t>presença</a:t>
            </a:r>
            <a:r>
              <a:rPr lang="en-US" dirty="0"/>
              <a:t> do </a:t>
            </a:r>
            <a:r>
              <a:rPr lang="en-US" dirty="0" err="1"/>
              <a:t>Basquetebol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Portugal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9FD47-9739-16FC-6955-8E57FC45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9E26-7C05-4BA3-A511-30C51B25D4C9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4DF37-1C07-4DBA-38EB-7DB51FE5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D02DF-2400-D17E-7C3E-26C2F73F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6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E28-8961-DC5E-072A-AC8C3FA8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Contacto</a:t>
            </a:r>
          </a:p>
        </p:txBody>
      </p:sp>
      <p:pic>
        <p:nvPicPr>
          <p:cNvPr id="7" name="Content Placeholder 6" descr="A screenshot of a form&#10;&#10;Description automatically generated">
            <a:extLst>
              <a:ext uri="{FF2B5EF4-FFF2-40B4-BE49-F238E27FC236}">
                <a16:creationId xmlns:a16="http://schemas.microsoft.com/office/drawing/2014/main" id="{FF4982E4-E4CF-B06A-C928-E7CBD6A12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7346" y="169868"/>
            <a:ext cx="5346727" cy="65150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3A045-61D9-F8D5-1EFE-8CBF7245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16C8-8E47-4E1A-9CEF-5B579E3319BF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D948D-DAA6-8014-DDC4-C575DE5F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4AE20-A5DE-0F93-AB4E-135CAC13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3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9C1F-CAAB-6FEE-D49E-52FC895A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Responsividade</a:t>
            </a:r>
          </a:p>
        </p:txBody>
      </p:sp>
      <p:pic>
        <p:nvPicPr>
          <p:cNvPr id="7" name="Content Placeholder 6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0C7E0635-8D08-72B4-1DAA-48F8DD61D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156" y="2268128"/>
            <a:ext cx="4716281" cy="34670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E64A9-5877-F0F3-B6B7-C06746FA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3671-7074-468E-8436-C7E4D1ED77DC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8C263-2E4D-8B65-2EFD-CE36B0AF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9F5DE-A730-E8C4-396F-BC5320E9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21</a:t>
            </a:fld>
            <a:endParaRPr lang="en-US" dirty="0"/>
          </a:p>
        </p:txBody>
      </p:sp>
      <p:pic>
        <p:nvPicPr>
          <p:cNvPr id="8" name="Picture 7" descr="A collage of a person&#10;&#10;Description automatically generated">
            <a:extLst>
              <a:ext uri="{FF2B5EF4-FFF2-40B4-BE49-F238E27FC236}">
                <a16:creationId xmlns:a16="http://schemas.microsoft.com/office/drawing/2014/main" id="{079EC497-F4FA-5A67-36C6-BBBB9407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411" y="640522"/>
            <a:ext cx="2358310" cy="557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7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AD24-DC88-88A3-2D04-569C9F57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299E-03B6-6576-5B13-3304BAD90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latin typeface="Apto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</a:p>
          <a:p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latin typeface="Apto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Organização GitHub</a:t>
            </a:r>
            <a:endParaRPr lang="en-US" sz="2800" b="1" dirty="0">
              <a:solidFill>
                <a:schemeClr val="tx1">
                  <a:lumMod val="95000"/>
                </a:schemeClr>
              </a:solidFill>
              <a:latin typeface="Apto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34568-82FE-6B3E-0795-BE008739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0F9B-0D5F-4C04-9581-7ECEB49DF196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657C1-1EBF-5461-787B-03FCFEBE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6C4D0-E783-81C9-4D36-E1B80D92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1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6487-3B2C-7501-DF3A-E3AB4DED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Ferramentas e </a:t>
            </a:r>
            <a:r>
              <a:rPr lang="en-US" dirty="0" err="1"/>
              <a:t>Recursos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E43E9-737A-CD11-ED6B-6E706CF5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6A38-2673-456B-AC1F-95C596565D72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EA83-F3AA-572F-49E6-6B3396DE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CC6F-6E41-BD9A-B9E7-0FFD30AD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3</a:t>
            </a:fld>
            <a:endParaRPr lang="en-US" dirty="0"/>
          </a:p>
        </p:txBody>
      </p:sp>
      <p:pic>
        <p:nvPicPr>
          <p:cNvPr id="10" name="Content Placeholder 9" descr="File:HTML5 logo and wordmark.svg - Wikipedia">
            <a:extLst>
              <a:ext uri="{FF2B5EF4-FFF2-40B4-BE49-F238E27FC236}">
                <a16:creationId xmlns:a16="http://schemas.microsoft.com/office/drawing/2014/main" id="{839D8069-35F0-F84B-2CE2-C99CB3BEF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312" y="2653481"/>
            <a:ext cx="1479414" cy="1479413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D2634A-50DF-5D00-9EAE-029F7D838EA6}"/>
              </a:ext>
            </a:extLst>
          </p:cNvPr>
          <p:cNvSpPr txBox="1"/>
          <p:nvPr/>
        </p:nvSpPr>
        <p:spPr>
          <a:xfrm>
            <a:off x="2135843" y="2480516"/>
            <a:ext cx="183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HTML5</a:t>
            </a:r>
          </a:p>
        </p:txBody>
      </p:sp>
      <p:pic>
        <p:nvPicPr>
          <p:cNvPr id="21" name="Picture 20" descr="CSS3 Logo – PNG e Vetor – Download de Logo">
            <a:extLst>
              <a:ext uri="{FF2B5EF4-FFF2-40B4-BE49-F238E27FC236}">
                <a16:creationId xmlns:a16="http://schemas.microsoft.com/office/drawing/2014/main" id="{E503EC54-D994-8CBB-6D04-CF3B5A524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17" r="201" b="-143"/>
          <a:stretch/>
        </p:blipFill>
        <p:spPr>
          <a:xfrm>
            <a:off x="5587586" y="2856609"/>
            <a:ext cx="1049269" cy="12052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BD6AE5-30F2-8E1B-9962-35024B8672BC}"/>
              </a:ext>
            </a:extLst>
          </p:cNvPr>
          <p:cNvSpPr txBox="1"/>
          <p:nvPr/>
        </p:nvSpPr>
        <p:spPr>
          <a:xfrm>
            <a:off x="5587571" y="2415539"/>
            <a:ext cx="183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CSS3</a:t>
            </a:r>
            <a:endParaRPr lang="en-US" dirty="0"/>
          </a:p>
        </p:txBody>
      </p:sp>
      <p:pic>
        <p:nvPicPr>
          <p:cNvPr id="27" name="Picture 26" descr="JavaScript Logo PNG.">
            <a:extLst>
              <a:ext uri="{FF2B5EF4-FFF2-40B4-BE49-F238E27FC236}">
                <a16:creationId xmlns:a16="http://schemas.microsoft.com/office/drawing/2014/main" id="{25ECA875-CC46-71CC-6860-81EDA3F40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09" y="2556282"/>
            <a:ext cx="1815549" cy="17824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E5B7C7-2101-9200-CB2A-5AC3B744AE87}"/>
              </a:ext>
            </a:extLst>
          </p:cNvPr>
          <p:cNvSpPr txBox="1"/>
          <p:nvPr/>
        </p:nvSpPr>
        <p:spPr>
          <a:xfrm>
            <a:off x="8595635" y="2378556"/>
            <a:ext cx="183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JavaScript</a:t>
            </a:r>
          </a:p>
        </p:txBody>
      </p:sp>
      <p:pic>
        <p:nvPicPr>
          <p:cNvPr id="33" name="Picture 32" descr="Xml Logo PNG Vectors Free Download">
            <a:extLst>
              <a:ext uri="{FF2B5EF4-FFF2-40B4-BE49-F238E27FC236}">
                <a16:creationId xmlns:a16="http://schemas.microsoft.com/office/drawing/2014/main" id="{4B0044CE-4470-8403-6976-A0FC1D596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242" y="5052745"/>
            <a:ext cx="1216440" cy="13831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9E57E66-5C71-59D6-08E3-B5DD0461FC4D}"/>
              </a:ext>
            </a:extLst>
          </p:cNvPr>
          <p:cNvSpPr txBox="1"/>
          <p:nvPr/>
        </p:nvSpPr>
        <p:spPr>
          <a:xfrm>
            <a:off x="1892501" y="4589821"/>
            <a:ext cx="183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XML/XSD</a:t>
            </a:r>
            <a:endParaRPr lang="en-US" dirty="0"/>
          </a:p>
        </p:txBody>
      </p:sp>
      <p:pic>
        <p:nvPicPr>
          <p:cNvPr id="37" name="Picture 36" descr="Github Logo - Free social media icons">
            <a:extLst>
              <a:ext uri="{FF2B5EF4-FFF2-40B4-BE49-F238E27FC236}">
                <a16:creationId xmlns:a16="http://schemas.microsoft.com/office/drawing/2014/main" id="{F1DAD61F-AD68-E7BD-E2DC-EDFB33814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9447" y="4977885"/>
            <a:ext cx="1373811" cy="13517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31B9BA6-8E49-82EE-5E48-5BF9E20494FC}"/>
              </a:ext>
            </a:extLst>
          </p:cNvPr>
          <p:cNvSpPr txBox="1"/>
          <p:nvPr/>
        </p:nvSpPr>
        <p:spPr>
          <a:xfrm>
            <a:off x="5469432" y="4513030"/>
            <a:ext cx="183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GitHub</a:t>
            </a:r>
            <a:endParaRPr lang="en-US" dirty="0"/>
          </a:p>
        </p:txBody>
      </p:sp>
      <p:pic>
        <p:nvPicPr>
          <p:cNvPr id="39" name="Picture 38" descr="File:Netlify logo (2).svg - Wikimedia Commons">
            <a:extLst>
              <a:ext uri="{FF2B5EF4-FFF2-40B4-BE49-F238E27FC236}">
                <a16:creationId xmlns:a16="http://schemas.microsoft.com/office/drawing/2014/main" id="{86BD3C4C-869D-69F2-27AE-9AA5DB4D4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9393" y="5399813"/>
            <a:ext cx="2295939" cy="92688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8E22E51-684B-42C2-C6ED-5CE2DEEA3E59}"/>
              </a:ext>
            </a:extLst>
          </p:cNvPr>
          <p:cNvSpPr txBox="1"/>
          <p:nvPr/>
        </p:nvSpPr>
        <p:spPr>
          <a:xfrm>
            <a:off x="8997567" y="4719774"/>
            <a:ext cx="183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 err="1"/>
              <a:t>netlify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63164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DB6C-0D69-104F-A9B9-8815A997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D03BAA-374B-98B7-89CE-F9CF8BF05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841" y="2847253"/>
            <a:ext cx="6096000" cy="2789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64502-E441-6304-1E71-9B4E1FD4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E23A-4085-49A0-93F8-27EEE04E5297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8FF0C-8CC1-9E20-9FF0-37C1BC7D8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F3B4D-D917-1AFC-0A19-160CBB52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F594F-ABC3-723A-0DBF-EAF6CC9CF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69000"/>
                    </a14:imgEffect>
                    <a14:imgEffect>
                      <a14:brightnessContrast bright="-29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950" y="1248709"/>
            <a:ext cx="11755781" cy="536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8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DB6C-0D69-104F-A9B9-8815A997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D03BAA-374B-98B7-89CE-F9CF8BF05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841" y="2847253"/>
            <a:ext cx="6096000" cy="2789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64502-E441-6304-1E71-9B4E1FD4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E23A-4085-49A0-93F8-27EEE04E5297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8FF0C-8CC1-9E20-9FF0-37C1BC7D8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F3B4D-D917-1AFC-0A19-160CBB52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67B40-314A-0329-A9E7-30A9CFBA9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5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5487" y="953403"/>
            <a:ext cx="12776790" cy="58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9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7C91-E0CC-C28E-569F-10145896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35A29F-93B6-F1EB-998A-126BB047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754" y="3112124"/>
            <a:ext cx="9039087" cy="2231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3B36B-B9C9-3C47-544B-37799493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506A-AD8D-4B43-A7E0-D0840867FFC5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8C70-9B85-529C-71C3-5244283B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52037-DA2D-F6CD-9283-7743E500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3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CA0C-02DE-9F08-DECA-FD4027BB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Validação</a:t>
            </a:r>
            <a:r>
              <a:rPr lang="en-US" dirty="0"/>
              <a:t> W3C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9B7B52-B0A8-9686-9D67-03F266327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275" y="2555606"/>
            <a:ext cx="10745305" cy="32400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BFCDF-0F1D-FF4F-39C8-D31CC3C3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1FA4-1896-4E76-B37C-E28E1D95B111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3ED82-FF66-7354-5A9E-C8A3409D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1FFE9-B202-D371-5BF0-14010582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6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99BA-7957-5B21-00E7-43F54268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BC24A-27B0-BBD7-EC36-73ABC67A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9B7E-1D2E-4ACA-8465-70937F354B00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63CCB-E11C-1F5F-2178-CECE1938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C1CD3-8C06-085F-533A-09ABD75A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8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4C74CF-C99E-2A38-D615-97CE9F24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19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D9C7-9272-D177-1547-ABCA12C4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e Footer</a:t>
            </a:r>
          </a:p>
        </p:txBody>
      </p:sp>
      <p:pic>
        <p:nvPicPr>
          <p:cNvPr id="7" name="Content Placeholder 6" descr="A logo of a basketball&#10;&#10;Description automatically generated">
            <a:extLst>
              <a:ext uri="{FF2B5EF4-FFF2-40B4-BE49-F238E27FC236}">
                <a16:creationId xmlns:a16="http://schemas.microsoft.com/office/drawing/2014/main" id="{D161D4DE-2246-DA45-761E-9D904250E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554" y="2276944"/>
            <a:ext cx="9956747" cy="25052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CA4B-BB67-66AD-8BEE-DF3FF601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0E083-19D0-4355-B211-2B33C54DE29F}" type="datetime1"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FF6EC-7315-B7BE-E485-EC8FD1EA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5337-D2B6-2C20-D1F2-E22DDE43B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9</a:t>
            </a:fld>
            <a:endParaRPr lang="en-US" dirty="0"/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0617C42-E349-AC34-5D28-D855C9F1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742057"/>
            <a:ext cx="12039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3496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DylanVTI</vt:lpstr>
      <vt:lpstr>Basquetebol</vt:lpstr>
      <vt:lpstr>Descrição</vt:lpstr>
      <vt:lpstr>Ferramentas e Recursos</vt:lpstr>
      <vt:lpstr>Sketch</vt:lpstr>
      <vt:lpstr>Sketch</vt:lpstr>
      <vt:lpstr>Sitemap</vt:lpstr>
      <vt:lpstr>Validação W3C</vt:lpstr>
      <vt:lpstr>Resultados</vt:lpstr>
      <vt:lpstr>Menu e Footer</vt:lpstr>
      <vt:lpstr>Index</vt:lpstr>
      <vt:lpstr>Index</vt:lpstr>
      <vt:lpstr>Regras</vt:lpstr>
      <vt:lpstr>Regras</vt:lpstr>
      <vt:lpstr>Torneios</vt:lpstr>
      <vt:lpstr>Torneios</vt:lpstr>
      <vt:lpstr>Jogadores</vt:lpstr>
      <vt:lpstr>Jogadores</vt:lpstr>
      <vt:lpstr>Jogadores</vt:lpstr>
      <vt:lpstr>Portugal</vt:lpstr>
      <vt:lpstr>Contacto</vt:lpstr>
      <vt:lpstr>Responsividade</vt:lpstr>
      <vt:lpstr>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283</cp:revision>
  <dcterms:created xsi:type="dcterms:W3CDTF">2024-06-26T23:36:00Z</dcterms:created>
  <dcterms:modified xsi:type="dcterms:W3CDTF">2024-06-27T13:52:23Z</dcterms:modified>
</cp:coreProperties>
</file>